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A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59"/>
    <p:restoredTop sz="94538"/>
  </p:normalViewPr>
  <p:slideViewPr>
    <p:cSldViewPr snapToGrid="0" snapToObjects="1">
      <p:cViewPr varScale="1">
        <p:scale>
          <a:sx n="68" d="100"/>
          <a:sy n="68" d="100"/>
        </p:scale>
        <p:origin x="235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0046B-FD11-7D41-9BB5-651CBCBE72B4}" type="datetimeFigureOut">
              <a:rPr lang="en-US" smtClean="0"/>
              <a:t>11/9/22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39F0F-8685-6548-A338-83085FD9B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18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839F0F-8685-6548-A338-83085FD9B5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87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839F0F-8685-6548-A338-83085FD9B5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32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9B15-0CC3-8547-831C-6FFF2A1D9966}" type="datetimeFigureOut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5F2D4-A830-5F48-A0E6-2A8322EF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14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9B15-0CC3-8547-831C-6FFF2A1D9966}" type="datetimeFigureOut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5F2D4-A830-5F48-A0E6-2A8322EF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3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9B15-0CC3-8547-831C-6FFF2A1D9966}" type="datetimeFigureOut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5F2D4-A830-5F48-A0E6-2A8322EF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22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9B15-0CC3-8547-831C-6FFF2A1D9966}" type="datetimeFigureOut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5F2D4-A830-5F48-A0E6-2A8322EF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601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9B15-0CC3-8547-831C-6FFF2A1D9966}" type="datetimeFigureOut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5F2D4-A830-5F48-A0E6-2A8322EF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380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9B15-0CC3-8547-831C-6FFF2A1D9966}" type="datetimeFigureOut">
              <a:rPr lang="en-US" smtClean="0"/>
              <a:t>11/9/22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5F2D4-A830-5F48-A0E6-2A8322EF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51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9B15-0CC3-8547-831C-6FFF2A1D9966}" type="datetimeFigureOut">
              <a:rPr lang="en-US" smtClean="0"/>
              <a:t>11/9/22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5F2D4-A830-5F48-A0E6-2A8322EF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7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9B15-0CC3-8547-831C-6FFF2A1D9966}" type="datetimeFigureOut">
              <a:rPr lang="en-US" smtClean="0"/>
              <a:t>11/9/22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5F2D4-A830-5F48-A0E6-2A8322EF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9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9B15-0CC3-8547-831C-6FFF2A1D9966}" type="datetimeFigureOut">
              <a:rPr lang="en-US" smtClean="0"/>
              <a:t>11/9/22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5F2D4-A830-5F48-A0E6-2A8322EF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96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9B15-0CC3-8547-831C-6FFF2A1D9966}" type="datetimeFigureOut">
              <a:rPr lang="en-US" smtClean="0"/>
              <a:t>11/9/22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5F2D4-A830-5F48-A0E6-2A8322EF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74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9B15-0CC3-8547-831C-6FFF2A1D9966}" type="datetimeFigureOut">
              <a:rPr lang="en-US" smtClean="0"/>
              <a:t>11/9/22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5F2D4-A830-5F48-A0E6-2A8322EF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295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99B15-0CC3-8547-831C-6FFF2A1D9966}" type="datetimeFigureOut">
              <a:rPr lang="en-US" smtClean="0"/>
              <a:t>11/9/22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5F2D4-A830-5F48-A0E6-2A8322EF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766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055A473A-05C7-FA44-B63C-E681DB6AB95D}"/>
              </a:ext>
            </a:extLst>
          </p:cNvPr>
          <p:cNvGrpSpPr/>
          <p:nvPr/>
        </p:nvGrpSpPr>
        <p:grpSpPr>
          <a:xfrm>
            <a:off x="441303" y="845935"/>
            <a:ext cx="6686326" cy="3061256"/>
            <a:chOff x="441303" y="337930"/>
            <a:chExt cx="6686326" cy="306125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05AC49E-F932-3940-851C-4F10F52A975B}"/>
                </a:ext>
              </a:extLst>
            </p:cNvPr>
            <p:cNvSpPr txBox="1"/>
            <p:nvPr/>
          </p:nvSpPr>
          <p:spPr>
            <a:xfrm rot="5400000">
              <a:off x="5396946" y="1668503"/>
              <a:ext cx="30612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Franklin Gothic Medium Cond" panose="020B0606030402020204" pitchFamily="34" charset="0"/>
                </a:rPr>
                <a:t>EVIDENCE LABEL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57ABA45-F2D8-D249-853F-DDBC17BF8AF0}"/>
                </a:ext>
              </a:extLst>
            </p:cNvPr>
            <p:cNvSpPr txBox="1"/>
            <p:nvPr/>
          </p:nvSpPr>
          <p:spPr>
            <a:xfrm>
              <a:off x="807845" y="726489"/>
              <a:ext cx="28712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EVIDENCE UNIQUE REFERENCE NUMBER: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22D07FD-A857-2F42-8A38-5677B0FF4AB0}"/>
                </a:ext>
              </a:extLst>
            </p:cNvPr>
            <p:cNvSpPr/>
            <p:nvPr/>
          </p:nvSpPr>
          <p:spPr>
            <a:xfrm>
              <a:off x="817582" y="1003489"/>
              <a:ext cx="2861536" cy="3428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74E7BB5-14DC-6749-81A3-BB6F87D72963}"/>
                </a:ext>
              </a:extLst>
            </p:cNvPr>
            <p:cNvSpPr txBox="1"/>
            <p:nvPr/>
          </p:nvSpPr>
          <p:spPr>
            <a:xfrm>
              <a:off x="728387" y="1341469"/>
              <a:ext cx="42626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DESCRIPTION: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9A03C38-8910-F442-8C21-CE084FB825BF}"/>
                </a:ext>
              </a:extLst>
            </p:cNvPr>
            <p:cNvSpPr txBox="1"/>
            <p:nvPr/>
          </p:nvSpPr>
          <p:spPr>
            <a:xfrm>
              <a:off x="3768312" y="726489"/>
              <a:ext cx="28730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CASE REFERENCE NUMBER: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27C8790-767B-884E-AC43-5B03085FB18B}"/>
                </a:ext>
              </a:extLst>
            </p:cNvPr>
            <p:cNvSpPr/>
            <p:nvPr/>
          </p:nvSpPr>
          <p:spPr>
            <a:xfrm>
              <a:off x="3779837" y="1003489"/>
              <a:ext cx="2861536" cy="3428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B04EFDD-C928-AE4A-80DA-53F2DE78C3A3}"/>
                </a:ext>
              </a:extLst>
            </p:cNvPr>
            <p:cNvCxnSpPr/>
            <p:nvPr/>
          </p:nvCxnSpPr>
          <p:spPr>
            <a:xfrm>
              <a:off x="817582" y="1713150"/>
              <a:ext cx="582379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5642761-3BAA-FE44-8F7A-A09C67852B0E}"/>
                </a:ext>
              </a:extLst>
            </p:cNvPr>
            <p:cNvCxnSpPr/>
            <p:nvPr/>
          </p:nvCxnSpPr>
          <p:spPr>
            <a:xfrm>
              <a:off x="819370" y="1994645"/>
              <a:ext cx="582379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F2395D9-BA5F-B747-9740-648D27D6D539}"/>
                </a:ext>
              </a:extLst>
            </p:cNvPr>
            <p:cNvSpPr txBox="1"/>
            <p:nvPr/>
          </p:nvSpPr>
          <p:spPr>
            <a:xfrm>
              <a:off x="730176" y="2031755"/>
              <a:ext cx="42626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WHERE FOUND: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BBA8F32-59E6-B040-B93C-193F3D0A8FB1}"/>
                </a:ext>
              </a:extLst>
            </p:cNvPr>
            <p:cNvCxnSpPr/>
            <p:nvPr/>
          </p:nvCxnSpPr>
          <p:spPr>
            <a:xfrm>
              <a:off x="819371" y="2403436"/>
              <a:ext cx="582379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2B584D4-F481-7D46-AA8D-F3E6D88840AD}"/>
                </a:ext>
              </a:extLst>
            </p:cNvPr>
            <p:cNvCxnSpPr/>
            <p:nvPr/>
          </p:nvCxnSpPr>
          <p:spPr>
            <a:xfrm>
              <a:off x="821159" y="2684931"/>
              <a:ext cx="582379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FEBB12C-BE31-7848-A5F0-A380D947B17C}"/>
                </a:ext>
              </a:extLst>
            </p:cNvPr>
            <p:cNvSpPr txBox="1"/>
            <p:nvPr/>
          </p:nvSpPr>
          <p:spPr>
            <a:xfrm>
              <a:off x="731965" y="2692457"/>
              <a:ext cx="59094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FOUND BY:                                                                 RECOVERED ON: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A184911-CCF8-1649-BA2F-CFDA64884623}"/>
                </a:ext>
              </a:extLst>
            </p:cNvPr>
            <p:cNvSpPr/>
            <p:nvPr/>
          </p:nvSpPr>
          <p:spPr>
            <a:xfrm>
              <a:off x="441303" y="1726046"/>
              <a:ext cx="282501" cy="28250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B5A6F9ED-120D-7E4E-8D52-2C0350CF2DDE}"/>
                </a:ext>
              </a:extLst>
            </p:cNvPr>
            <p:cNvSpPr/>
            <p:nvPr/>
          </p:nvSpPr>
          <p:spPr>
            <a:xfrm>
              <a:off x="830130" y="2922835"/>
              <a:ext cx="2861536" cy="3428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C2F0458-C6BF-0C43-BF0D-AE52E3FE29B3}"/>
                </a:ext>
              </a:extLst>
            </p:cNvPr>
            <p:cNvSpPr/>
            <p:nvPr/>
          </p:nvSpPr>
          <p:spPr>
            <a:xfrm>
              <a:off x="3792385" y="2922835"/>
              <a:ext cx="1409341" cy="3428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A7B225D0-2EA1-F244-B19F-0E1A3A895A5B}"/>
                </a:ext>
              </a:extLst>
            </p:cNvPr>
            <p:cNvSpPr/>
            <p:nvPr/>
          </p:nvSpPr>
          <p:spPr>
            <a:xfrm>
              <a:off x="5277966" y="2922835"/>
              <a:ext cx="1409341" cy="3428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4FB461C-74CB-E448-AF0F-B6CA8CF77725}"/>
                </a:ext>
              </a:extLst>
            </p:cNvPr>
            <p:cNvSpPr txBox="1"/>
            <p:nvPr/>
          </p:nvSpPr>
          <p:spPr>
            <a:xfrm>
              <a:off x="3789831" y="2957868"/>
              <a:ext cx="14276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2"/>
                  </a:solidFill>
                </a:rPr>
                <a:t>DD/MM/YYYY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64C9D23-3A02-EA49-80AD-877A3EAB702E}"/>
                </a:ext>
              </a:extLst>
            </p:cNvPr>
            <p:cNvSpPr txBox="1"/>
            <p:nvPr/>
          </p:nvSpPr>
          <p:spPr>
            <a:xfrm>
              <a:off x="5277965" y="2939941"/>
              <a:ext cx="13936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2"/>
                  </a:solidFill>
                </a:rPr>
                <a:t>HHMM</a:t>
              </a: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ED9D2126-A56B-7B42-988B-E87869C17696}"/>
              </a:ext>
            </a:extLst>
          </p:cNvPr>
          <p:cNvGrpSpPr/>
          <p:nvPr/>
        </p:nvGrpSpPr>
        <p:grpSpPr>
          <a:xfrm>
            <a:off x="444215" y="3910405"/>
            <a:ext cx="6686326" cy="3061256"/>
            <a:chOff x="441303" y="337930"/>
            <a:chExt cx="6686326" cy="3061256"/>
          </a:xfrm>
        </p:grpSpPr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53429C37-F2AC-284F-B318-DCCB9EDB9CCF}"/>
                </a:ext>
              </a:extLst>
            </p:cNvPr>
            <p:cNvSpPr txBox="1"/>
            <p:nvPr/>
          </p:nvSpPr>
          <p:spPr>
            <a:xfrm rot="5400000">
              <a:off x="5396946" y="1668503"/>
              <a:ext cx="30612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Franklin Gothic Medium Cond" panose="020B0606030402020204" pitchFamily="34" charset="0"/>
                </a:rPr>
                <a:t>EVIDENCE LABEL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802E1613-A5F2-DC49-A34D-9A91F09DC9ED}"/>
                </a:ext>
              </a:extLst>
            </p:cNvPr>
            <p:cNvSpPr txBox="1"/>
            <p:nvPr/>
          </p:nvSpPr>
          <p:spPr>
            <a:xfrm>
              <a:off x="807845" y="726489"/>
              <a:ext cx="28712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EVIDENCE UNIQUE REFERENCE NUMBER: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CBCF5F60-680E-8C4D-8D76-782A8F8BC214}"/>
                </a:ext>
              </a:extLst>
            </p:cNvPr>
            <p:cNvSpPr/>
            <p:nvPr/>
          </p:nvSpPr>
          <p:spPr>
            <a:xfrm>
              <a:off x="817582" y="1003489"/>
              <a:ext cx="2861536" cy="3428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41AFA84F-2AA6-F749-982C-F4462BF15830}"/>
                </a:ext>
              </a:extLst>
            </p:cNvPr>
            <p:cNvSpPr txBox="1"/>
            <p:nvPr/>
          </p:nvSpPr>
          <p:spPr>
            <a:xfrm>
              <a:off x="728387" y="1341469"/>
              <a:ext cx="42626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DESCRIPTION: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B8157D77-5ED7-BF40-8545-81DC4B255D8F}"/>
                </a:ext>
              </a:extLst>
            </p:cNvPr>
            <p:cNvSpPr txBox="1"/>
            <p:nvPr/>
          </p:nvSpPr>
          <p:spPr>
            <a:xfrm>
              <a:off x="3768312" y="726489"/>
              <a:ext cx="28730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CASE REFERENCE NUMBER: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A21EF251-8595-7C41-9FC7-0665D2D53531}"/>
                </a:ext>
              </a:extLst>
            </p:cNvPr>
            <p:cNvSpPr/>
            <p:nvPr/>
          </p:nvSpPr>
          <p:spPr>
            <a:xfrm>
              <a:off x="3779837" y="1003489"/>
              <a:ext cx="2861536" cy="3428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39439B69-F90A-8147-904B-5CE7493FDE38}"/>
                </a:ext>
              </a:extLst>
            </p:cNvPr>
            <p:cNvCxnSpPr/>
            <p:nvPr/>
          </p:nvCxnSpPr>
          <p:spPr>
            <a:xfrm>
              <a:off x="817582" y="1713150"/>
              <a:ext cx="582379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B684C3B0-492E-144E-B9F3-E7D2A2456020}"/>
                </a:ext>
              </a:extLst>
            </p:cNvPr>
            <p:cNvCxnSpPr/>
            <p:nvPr/>
          </p:nvCxnSpPr>
          <p:spPr>
            <a:xfrm>
              <a:off x="819370" y="1994645"/>
              <a:ext cx="582379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3CB561AE-0C27-1F4F-8506-4D571A70D33C}"/>
                </a:ext>
              </a:extLst>
            </p:cNvPr>
            <p:cNvSpPr txBox="1"/>
            <p:nvPr/>
          </p:nvSpPr>
          <p:spPr>
            <a:xfrm>
              <a:off x="730176" y="2031755"/>
              <a:ext cx="42626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WHERE FOUND:</a:t>
              </a:r>
            </a:p>
          </p:txBody>
        </p: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880F9E2-7446-B948-B248-53290CC3FB3F}"/>
                </a:ext>
              </a:extLst>
            </p:cNvPr>
            <p:cNvCxnSpPr/>
            <p:nvPr/>
          </p:nvCxnSpPr>
          <p:spPr>
            <a:xfrm>
              <a:off x="819371" y="2403436"/>
              <a:ext cx="582379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47A98640-203F-9540-BE24-1668ED651E2F}"/>
                </a:ext>
              </a:extLst>
            </p:cNvPr>
            <p:cNvCxnSpPr/>
            <p:nvPr/>
          </p:nvCxnSpPr>
          <p:spPr>
            <a:xfrm>
              <a:off x="821159" y="2684931"/>
              <a:ext cx="582379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0E707405-80AB-0E44-8DA2-991D723752FE}"/>
                </a:ext>
              </a:extLst>
            </p:cNvPr>
            <p:cNvSpPr txBox="1"/>
            <p:nvPr/>
          </p:nvSpPr>
          <p:spPr>
            <a:xfrm>
              <a:off x="731965" y="2692457"/>
              <a:ext cx="59094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FOUND BY:                                                                 RECOVERED ON:</a:t>
              </a:r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EAD62037-558C-7F43-8244-AC68C37C1ED2}"/>
                </a:ext>
              </a:extLst>
            </p:cNvPr>
            <p:cNvSpPr/>
            <p:nvPr/>
          </p:nvSpPr>
          <p:spPr>
            <a:xfrm>
              <a:off x="441303" y="1726046"/>
              <a:ext cx="282501" cy="28250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A44A6AAC-654C-614F-A585-E72CD912741E}"/>
                </a:ext>
              </a:extLst>
            </p:cNvPr>
            <p:cNvSpPr/>
            <p:nvPr/>
          </p:nvSpPr>
          <p:spPr>
            <a:xfrm>
              <a:off x="830130" y="2922835"/>
              <a:ext cx="2861536" cy="3428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FFB7B2B5-8E2C-6C47-AC14-5DEF0AEE18C8}"/>
                </a:ext>
              </a:extLst>
            </p:cNvPr>
            <p:cNvSpPr/>
            <p:nvPr/>
          </p:nvSpPr>
          <p:spPr>
            <a:xfrm>
              <a:off x="3792385" y="2922835"/>
              <a:ext cx="1409341" cy="3428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CCA07718-65CB-064F-AC9F-B78C7E221E36}"/>
                </a:ext>
              </a:extLst>
            </p:cNvPr>
            <p:cNvSpPr/>
            <p:nvPr/>
          </p:nvSpPr>
          <p:spPr>
            <a:xfrm>
              <a:off x="5277966" y="2922835"/>
              <a:ext cx="1409341" cy="3428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E982E450-D21F-C845-ACC5-8ECB7FF4FC38}"/>
                </a:ext>
              </a:extLst>
            </p:cNvPr>
            <p:cNvSpPr txBox="1"/>
            <p:nvPr/>
          </p:nvSpPr>
          <p:spPr>
            <a:xfrm>
              <a:off x="3789831" y="2957868"/>
              <a:ext cx="14276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2"/>
                  </a:solidFill>
                </a:rPr>
                <a:t>DD/MM/YYYY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9A787D9F-B95C-C14F-9D8A-AF50F7B388A3}"/>
                </a:ext>
              </a:extLst>
            </p:cNvPr>
            <p:cNvSpPr txBox="1"/>
            <p:nvPr/>
          </p:nvSpPr>
          <p:spPr>
            <a:xfrm>
              <a:off x="5277965" y="2939941"/>
              <a:ext cx="13936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2"/>
                  </a:solidFill>
                </a:rPr>
                <a:t>HHMM</a:t>
              </a: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C884D716-9CC1-994B-90BF-9158C14F1071}"/>
              </a:ext>
            </a:extLst>
          </p:cNvPr>
          <p:cNvGrpSpPr/>
          <p:nvPr/>
        </p:nvGrpSpPr>
        <p:grpSpPr>
          <a:xfrm>
            <a:off x="445259" y="6971653"/>
            <a:ext cx="6686326" cy="3061256"/>
            <a:chOff x="441303" y="337930"/>
            <a:chExt cx="6686326" cy="3061256"/>
          </a:xfrm>
        </p:grpSpPr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45B88CC6-EE1A-C140-9547-958D79FDEE8A}"/>
                </a:ext>
              </a:extLst>
            </p:cNvPr>
            <p:cNvSpPr txBox="1"/>
            <p:nvPr/>
          </p:nvSpPr>
          <p:spPr>
            <a:xfrm rot="5400000">
              <a:off x="5396946" y="1668503"/>
              <a:ext cx="30612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Franklin Gothic Medium Cond" panose="020B0606030402020204" pitchFamily="34" charset="0"/>
                </a:rPr>
                <a:t>EVIDENCE LABEL</a:t>
              </a: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22FDE97D-D316-7647-A5E3-AF13191F7A98}"/>
                </a:ext>
              </a:extLst>
            </p:cNvPr>
            <p:cNvSpPr txBox="1"/>
            <p:nvPr/>
          </p:nvSpPr>
          <p:spPr>
            <a:xfrm>
              <a:off x="807845" y="726489"/>
              <a:ext cx="28712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EVIDENCE UNIQUE REFERENCE NUMBER:</a:t>
              </a: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A646A868-89D1-EF4E-A303-43D99C32BA8C}"/>
                </a:ext>
              </a:extLst>
            </p:cNvPr>
            <p:cNvSpPr/>
            <p:nvPr/>
          </p:nvSpPr>
          <p:spPr>
            <a:xfrm>
              <a:off x="817582" y="1003489"/>
              <a:ext cx="2861536" cy="3428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839DF220-BC2E-1B40-BFDF-9FE26BC8EA32}"/>
                </a:ext>
              </a:extLst>
            </p:cNvPr>
            <p:cNvSpPr txBox="1"/>
            <p:nvPr/>
          </p:nvSpPr>
          <p:spPr>
            <a:xfrm>
              <a:off x="728387" y="1341469"/>
              <a:ext cx="42626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DESCRIPTION: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5D134600-182C-6044-B66F-634C4BA54F38}"/>
                </a:ext>
              </a:extLst>
            </p:cNvPr>
            <p:cNvSpPr txBox="1"/>
            <p:nvPr/>
          </p:nvSpPr>
          <p:spPr>
            <a:xfrm>
              <a:off x="3768312" y="726489"/>
              <a:ext cx="28730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CASE REFERENCE NUMBER:</a:t>
              </a: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EA086E4A-3C40-0245-AA8D-4D199D8F9637}"/>
                </a:ext>
              </a:extLst>
            </p:cNvPr>
            <p:cNvSpPr/>
            <p:nvPr/>
          </p:nvSpPr>
          <p:spPr>
            <a:xfrm>
              <a:off x="3779837" y="1003489"/>
              <a:ext cx="2861536" cy="3428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19EB7C1A-9DD7-1446-B55A-4B01DC121600}"/>
                </a:ext>
              </a:extLst>
            </p:cNvPr>
            <p:cNvCxnSpPr/>
            <p:nvPr/>
          </p:nvCxnSpPr>
          <p:spPr>
            <a:xfrm>
              <a:off x="817582" y="1713150"/>
              <a:ext cx="582379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DDF9F473-4278-3F43-9C43-C2241C5748C4}"/>
                </a:ext>
              </a:extLst>
            </p:cNvPr>
            <p:cNvCxnSpPr/>
            <p:nvPr/>
          </p:nvCxnSpPr>
          <p:spPr>
            <a:xfrm>
              <a:off x="819370" y="1994645"/>
              <a:ext cx="582379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6BBE8F07-7174-8B45-BEF3-915A9876AD7F}"/>
                </a:ext>
              </a:extLst>
            </p:cNvPr>
            <p:cNvSpPr txBox="1"/>
            <p:nvPr/>
          </p:nvSpPr>
          <p:spPr>
            <a:xfrm>
              <a:off x="730176" y="2031755"/>
              <a:ext cx="42626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WHERE FOUND:</a:t>
              </a:r>
            </a:p>
          </p:txBody>
        </p: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273E67D4-031B-3F4E-889F-C6F47D9881AF}"/>
                </a:ext>
              </a:extLst>
            </p:cNvPr>
            <p:cNvCxnSpPr/>
            <p:nvPr/>
          </p:nvCxnSpPr>
          <p:spPr>
            <a:xfrm>
              <a:off x="819371" y="2403436"/>
              <a:ext cx="582379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195E75AC-E5DB-B341-8976-BF433A31937E}"/>
                </a:ext>
              </a:extLst>
            </p:cNvPr>
            <p:cNvCxnSpPr/>
            <p:nvPr/>
          </p:nvCxnSpPr>
          <p:spPr>
            <a:xfrm>
              <a:off x="821159" y="2684931"/>
              <a:ext cx="582379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1D8ED17B-D621-1D45-A596-F24ACE97CA8C}"/>
                </a:ext>
              </a:extLst>
            </p:cNvPr>
            <p:cNvSpPr txBox="1"/>
            <p:nvPr/>
          </p:nvSpPr>
          <p:spPr>
            <a:xfrm>
              <a:off x="731965" y="2692457"/>
              <a:ext cx="59094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FOUND BY:                                                                 RECOVERED ON:</a:t>
              </a:r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43EB3752-046E-AE4C-AD63-49A8703A3935}"/>
                </a:ext>
              </a:extLst>
            </p:cNvPr>
            <p:cNvSpPr/>
            <p:nvPr/>
          </p:nvSpPr>
          <p:spPr>
            <a:xfrm>
              <a:off x="441303" y="1726046"/>
              <a:ext cx="282501" cy="28250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31A11583-680E-2B4E-8DBC-8A11879DA7AA}"/>
                </a:ext>
              </a:extLst>
            </p:cNvPr>
            <p:cNvSpPr/>
            <p:nvPr/>
          </p:nvSpPr>
          <p:spPr>
            <a:xfrm>
              <a:off x="830130" y="2922835"/>
              <a:ext cx="2861536" cy="3428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349CF74A-8C8F-E648-83C2-7572DBFAAFE4}"/>
                </a:ext>
              </a:extLst>
            </p:cNvPr>
            <p:cNvSpPr/>
            <p:nvPr/>
          </p:nvSpPr>
          <p:spPr>
            <a:xfrm>
              <a:off x="3792385" y="2922835"/>
              <a:ext cx="1409341" cy="3428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B5E4EE27-8E60-4844-AA2E-41BE6B4F07AF}"/>
                </a:ext>
              </a:extLst>
            </p:cNvPr>
            <p:cNvSpPr/>
            <p:nvPr/>
          </p:nvSpPr>
          <p:spPr>
            <a:xfrm>
              <a:off x="5277966" y="2922835"/>
              <a:ext cx="1409341" cy="3428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10009347-EA8D-FB4E-8E97-9084B4C87298}"/>
                </a:ext>
              </a:extLst>
            </p:cNvPr>
            <p:cNvSpPr txBox="1"/>
            <p:nvPr/>
          </p:nvSpPr>
          <p:spPr>
            <a:xfrm>
              <a:off x="3789831" y="2957868"/>
              <a:ext cx="14276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2"/>
                  </a:solidFill>
                </a:rPr>
                <a:t>DD/MM/YYYY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85F62B1F-C5AA-4949-9EA6-682AE3584A43}"/>
                </a:ext>
              </a:extLst>
            </p:cNvPr>
            <p:cNvSpPr txBox="1"/>
            <p:nvPr/>
          </p:nvSpPr>
          <p:spPr>
            <a:xfrm>
              <a:off x="5277965" y="2939941"/>
              <a:ext cx="13936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2"/>
                  </a:solidFill>
                </a:rPr>
                <a:t>HHMM</a:t>
              </a:r>
            </a:p>
          </p:txBody>
        </p:sp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CA31949-7060-F54A-8390-F6F0BEBC2912}"/>
              </a:ext>
            </a:extLst>
          </p:cNvPr>
          <p:cNvCxnSpPr/>
          <p:nvPr/>
        </p:nvCxnSpPr>
        <p:spPr>
          <a:xfrm flipV="1">
            <a:off x="258417" y="317500"/>
            <a:ext cx="0" cy="34290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55A3A9A-E3F4-1F4A-ADD3-E949A00964FC}"/>
              </a:ext>
            </a:extLst>
          </p:cNvPr>
          <p:cNvCxnSpPr/>
          <p:nvPr/>
        </p:nvCxnSpPr>
        <p:spPr>
          <a:xfrm flipV="1">
            <a:off x="7275443" y="317500"/>
            <a:ext cx="0" cy="342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D825667-6F3D-F941-9D3A-B41B1510F2E0}"/>
              </a:ext>
            </a:extLst>
          </p:cNvPr>
          <p:cNvCxnSpPr/>
          <p:nvPr/>
        </p:nvCxnSpPr>
        <p:spPr>
          <a:xfrm flipH="1">
            <a:off x="0" y="845935"/>
            <a:ext cx="88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84EDC67-8FDD-DA4E-B1F1-608347804D99}"/>
              </a:ext>
            </a:extLst>
          </p:cNvPr>
          <p:cNvCxnSpPr/>
          <p:nvPr/>
        </p:nvCxnSpPr>
        <p:spPr>
          <a:xfrm>
            <a:off x="7391400" y="845935"/>
            <a:ext cx="1682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2D6A695-616E-2E4D-B991-913275951214}"/>
              </a:ext>
            </a:extLst>
          </p:cNvPr>
          <p:cNvCxnSpPr/>
          <p:nvPr/>
        </p:nvCxnSpPr>
        <p:spPr>
          <a:xfrm>
            <a:off x="0" y="3907188"/>
            <a:ext cx="88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E6DA6FE-F676-9041-A921-CBD2298ED6F6}"/>
              </a:ext>
            </a:extLst>
          </p:cNvPr>
          <p:cNvCxnSpPr/>
          <p:nvPr/>
        </p:nvCxnSpPr>
        <p:spPr>
          <a:xfrm>
            <a:off x="7391400" y="3907188"/>
            <a:ext cx="1682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77EAD348-937E-7442-B230-62C656E07CA6}"/>
              </a:ext>
            </a:extLst>
          </p:cNvPr>
          <p:cNvCxnSpPr/>
          <p:nvPr/>
        </p:nvCxnSpPr>
        <p:spPr>
          <a:xfrm>
            <a:off x="0" y="6955188"/>
            <a:ext cx="88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59F9459D-D3F8-A744-AD17-0AB39C3B23B9}"/>
              </a:ext>
            </a:extLst>
          </p:cNvPr>
          <p:cNvCxnSpPr/>
          <p:nvPr/>
        </p:nvCxnSpPr>
        <p:spPr>
          <a:xfrm>
            <a:off x="7391400" y="6955188"/>
            <a:ext cx="1682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751C2B0D-FD5D-1D48-B222-EAB4C59A22B4}"/>
              </a:ext>
            </a:extLst>
          </p:cNvPr>
          <p:cNvCxnSpPr/>
          <p:nvPr/>
        </p:nvCxnSpPr>
        <p:spPr>
          <a:xfrm>
            <a:off x="12700" y="10028588"/>
            <a:ext cx="88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AD95C878-0353-9843-BA44-734C03534BE6}"/>
              </a:ext>
            </a:extLst>
          </p:cNvPr>
          <p:cNvCxnSpPr/>
          <p:nvPr/>
        </p:nvCxnSpPr>
        <p:spPr>
          <a:xfrm>
            <a:off x="7404100" y="10028588"/>
            <a:ext cx="1682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E27CC76-0B8D-734C-851E-68AD9472B2D9}"/>
              </a:ext>
            </a:extLst>
          </p:cNvPr>
          <p:cNvCxnSpPr/>
          <p:nvPr/>
        </p:nvCxnSpPr>
        <p:spPr>
          <a:xfrm>
            <a:off x="258417" y="10210800"/>
            <a:ext cx="0" cy="342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34E0A4F-01BA-A44E-A766-308542D12355}"/>
              </a:ext>
            </a:extLst>
          </p:cNvPr>
          <p:cNvCxnSpPr/>
          <p:nvPr/>
        </p:nvCxnSpPr>
        <p:spPr>
          <a:xfrm>
            <a:off x="7275443" y="10210800"/>
            <a:ext cx="0" cy="342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470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>
            <a:extLst>
              <a:ext uri="{FF2B5EF4-FFF2-40B4-BE49-F238E27FC236}">
                <a16:creationId xmlns:a16="http://schemas.microsoft.com/office/drawing/2014/main" id="{A67A6167-4C8A-354E-8704-BD66B4E0A996}"/>
              </a:ext>
            </a:extLst>
          </p:cNvPr>
          <p:cNvGrpSpPr/>
          <p:nvPr/>
        </p:nvGrpSpPr>
        <p:grpSpPr>
          <a:xfrm>
            <a:off x="333677" y="964183"/>
            <a:ext cx="6758880" cy="2773339"/>
            <a:chOff x="333677" y="964183"/>
            <a:chExt cx="6758880" cy="277333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05AC49E-F932-3940-851C-4F10F52A975B}"/>
                </a:ext>
              </a:extLst>
            </p:cNvPr>
            <p:cNvSpPr txBox="1"/>
            <p:nvPr/>
          </p:nvSpPr>
          <p:spPr>
            <a:xfrm rot="5400000">
              <a:off x="-390403" y="1728749"/>
              <a:ext cx="264849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latin typeface="Franklin Gothic Medium Cond" panose="020B0606030402020204" pitchFamily="34" charset="0"/>
                </a:rPr>
                <a:t>Case </a:t>
              </a:r>
              <a:r>
                <a:rPr lang="en-US" sz="1200" b="1" dirty="0"/>
                <a:t>Against:</a:t>
              </a:r>
              <a:br>
                <a:rPr lang="en-US" sz="1200" b="1" dirty="0"/>
              </a:br>
              <a:br>
                <a:rPr lang="en-US" sz="1200" b="1" dirty="0"/>
              </a:br>
              <a:r>
                <a:rPr lang="en-US" sz="1200" b="1" dirty="0"/>
                <a:t>Evidence Disposal:  Date/Signed</a:t>
              </a:r>
              <a:br>
                <a:rPr lang="en-US" sz="1200" b="1" dirty="0"/>
              </a:br>
              <a:r>
                <a:rPr lang="en-US" sz="1200" b="1" dirty="0"/>
                <a:t>     Returned to Owner: </a:t>
              </a:r>
              <a:br>
                <a:rPr lang="en-US" sz="1200" b="1" dirty="0"/>
              </a:br>
              <a:r>
                <a:rPr lang="en-US" sz="1200" b="1" dirty="0"/>
                <a:t>     Destroyed:</a:t>
              </a:r>
              <a:br>
                <a:rPr lang="en-US" sz="1200" b="1" dirty="0"/>
              </a:br>
              <a:r>
                <a:rPr lang="en-US" sz="1200" b="1" dirty="0"/>
                <a:t>     Other (S</a:t>
              </a:r>
              <a:r>
                <a:rPr lang="en-US" sz="1200" b="1" dirty="0">
                  <a:latin typeface="Franklin Gothic Medium Cond" panose="020B0606030402020204" pitchFamily="34" charset="0"/>
                </a:rPr>
                <a:t>tate):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9A03C38-8910-F442-8C21-CE084FB825BF}"/>
                </a:ext>
              </a:extLst>
            </p:cNvPr>
            <p:cNvSpPr txBox="1"/>
            <p:nvPr/>
          </p:nvSpPr>
          <p:spPr>
            <a:xfrm rot="5400000">
              <a:off x="2668850" y="-227654"/>
              <a:ext cx="2463808" cy="4847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CONTINUTY SECTION</a:t>
              </a:r>
              <a:br>
                <a:rPr lang="en-US" sz="1200" b="1" dirty="0"/>
              </a:br>
              <a:r>
                <a:rPr lang="en-US" sz="1050" b="1" dirty="0"/>
                <a:t>Name, Signature, Date &amp; Time.</a:t>
              </a:r>
              <a:br>
                <a:rPr lang="en-US" sz="1050" b="1" dirty="0"/>
              </a:br>
              <a:br>
                <a:rPr lang="en-US" sz="1050" b="1" dirty="0"/>
              </a:br>
              <a:r>
                <a:rPr lang="en-US" sz="1200" b="1" dirty="0"/>
                <a:t>1.</a:t>
              </a:r>
              <a:br>
                <a:rPr lang="en-US" sz="1200" b="1" dirty="0"/>
              </a:br>
              <a:endParaRPr lang="en-US" sz="1200" b="1" dirty="0"/>
            </a:p>
            <a:p>
              <a:endParaRPr lang="en-US" sz="1200" b="1" dirty="0"/>
            </a:p>
            <a:p>
              <a:br>
                <a:rPr lang="en-US" sz="1200" b="1" dirty="0"/>
              </a:br>
              <a:r>
                <a:rPr lang="en-US" sz="1200" b="1" dirty="0"/>
                <a:t>2.</a:t>
              </a:r>
              <a:br>
                <a:rPr lang="en-US" sz="1200" b="1" dirty="0"/>
              </a:br>
              <a:br>
                <a:rPr lang="en-US" sz="1200" b="1" dirty="0"/>
              </a:br>
              <a:endParaRPr lang="en-US" sz="1200" b="1" dirty="0"/>
            </a:p>
            <a:p>
              <a:br>
                <a:rPr lang="en-US" sz="1200" b="1" dirty="0"/>
              </a:br>
              <a:r>
                <a:rPr lang="en-US" sz="1200" b="1" dirty="0"/>
                <a:t>3.</a:t>
              </a:r>
              <a:br>
                <a:rPr lang="en-US" sz="1200" b="1" dirty="0"/>
              </a:br>
              <a:br>
                <a:rPr lang="en-US" sz="1200" b="1" dirty="0"/>
              </a:br>
              <a:br>
                <a:rPr lang="en-US" sz="1200" b="1" dirty="0"/>
              </a:br>
              <a:br>
                <a:rPr lang="en-US" sz="1200" b="1" dirty="0"/>
              </a:br>
              <a:r>
                <a:rPr lang="en-US" sz="1200" b="1" dirty="0"/>
                <a:t>4.</a:t>
              </a:r>
              <a:br>
                <a:rPr lang="en-US" sz="1200" b="1" dirty="0"/>
              </a:br>
              <a:br>
                <a:rPr lang="en-US" sz="1200" b="1" dirty="0"/>
              </a:br>
              <a:endParaRPr lang="en-US" sz="1200" b="1" dirty="0"/>
            </a:p>
            <a:p>
              <a:br>
                <a:rPr lang="en-US" sz="1200" b="1" dirty="0"/>
              </a:br>
              <a:r>
                <a:rPr lang="en-US" sz="1200" b="1" dirty="0"/>
                <a:t>5.</a:t>
              </a:r>
              <a:br>
                <a:rPr lang="en-US" sz="1200" b="1" dirty="0"/>
              </a:br>
              <a:endParaRPr lang="en-US" sz="1200" b="1" dirty="0"/>
            </a:p>
            <a:p>
              <a:endParaRPr lang="en-US" sz="1200" b="1" dirty="0"/>
            </a:p>
            <a:p>
              <a:br>
                <a:rPr lang="en-US" sz="1200" b="1" dirty="0"/>
              </a:br>
              <a:r>
                <a:rPr lang="en-US" sz="1200" b="1" dirty="0"/>
                <a:t>6.</a:t>
              </a:r>
              <a:br>
                <a:rPr lang="en-US" sz="1200" b="1" dirty="0"/>
              </a:br>
              <a:br>
                <a:rPr lang="en-US" sz="1200" b="1" dirty="0"/>
              </a:br>
              <a:endParaRPr lang="en-US" sz="1200" b="1" dirty="0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A184911-CCF8-1649-BA2F-CFDA64884623}"/>
                </a:ext>
              </a:extLst>
            </p:cNvPr>
            <p:cNvSpPr/>
            <p:nvPr/>
          </p:nvSpPr>
          <p:spPr>
            <a:xfrm rot="10800000">
              <a:off x="6810056" y="2236574"/>
              <a:ext cx="282501" cy="28250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DAE1695-22F3-8540-8748-4719D3D5148C}"/>
                </a:ext>
              </a:extLst>
            </p:cNvPr>
            <p:cNvSpPr/>
            <p:nvPr/>
          </p:nvSpPr>
          <p:spPr>
            <a:xfrm>
              <a:off x="762000" y="1088892"/>
              <a:ext cx="140368" cy="1403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69D371A9-5C94-4F49-A816-88C288C1E59C}"/>
                </a:ext>
              </a:extLst>
            </p:cNvPr>
            <p:cNvSpPr/>
            <p:nvPr/>
          </p:nvSpPr>
          <p:spPr>
            <a:xfrm>
              <a:off x="589546" y="1090895"/>
              <a:ext cx="140368" cy="1403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E1A0391A-56D4-D74D-857A-22289F8BEE80}"/>
                </a:ext>
              </a:extLst>
            </p:cNvPr>
            <p:cNvSpPr/>
            <p:nvPr/>
          </p:nvSpPr>
          <p:spPr>
            <a:xfrm>
              <a:off x="403055" y="1090896"/>
              <a:ext cx="140368" cy="1403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850AC33-CA2A-8B42-9391-1FD6C13547AB}"/>
                </a:ext>
              </a:extLst>
            </p:cNvPr>
            <p:cNvCxnSpPr>
              <a:cxnSpLocks/>
            </p:cNvCxnSpPr>
            <p:nvPr/>
          </p:nvCxnSpPr>
          <p:spPr>
            <a:xfrm>
              <a:off x="1178941" y="1088892"/>
              <a:ext cx="0" cy="2637743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6461436-13FA-7D4E-AE1A-A34A719C4DE4}"/>
                </a:ext>
              </a:extLst>
            </p:cNvPr>
            <p:cNvCxnSpPr>
              <a:cxnSpLocks/>
            </p:cNvCxnSpPr>
            <p:nvPr/>
          </p:nvCxnSpPr>
          <p:spPr>
            <a:xfrm>
              <a:off x="800100" y="2580774"/>
              <a:ext cx="0" cy="11458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5B13518-F2CE-2645-A1B7-D543230B276E}"/>
                </a:ext>
              </a:extLst>
            </p:cNvPr>
            <p:cNvCxnSpPr>
              <a:cxnSpLocks/>
            </p:cNvCxnSpPr>
            <p:nvPr/>
          </p:nvCxnSpPr>
          <p:spPr>
            <a:xfrm>
              <a:off x="604294" y="2019300"/>
              <a:ext cx="0" cy="17073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4787803-D365-F049-8239-93F89B8DC286}"/>
                </a:ext>
              </a:extLst>
            </p:cNvPr>
            <p:cNvCxnSpPr>
              <a:cxnSpLocks/>
            </p:cNvCxnSpPr>
            <p:nvPr/>
          </p:nvCxnSpPr>
          <p:spPr>
            <a:xfrm>
              <a:off x="403055" y="2120900"/>
              <a:ext cx="0" cy="16057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0224CD42-6FD4-E74B-8124-AFD7ABAD1AE6}"/>
                </a:ext>
              </a:extLst>
            </p:cNvPr>
            <p:cNvCxnSpPr>
              <a:cxnSpLocks/>
            </p:cNvCxnSpPr>
            <p:nvPr/>
          </p:nvCxnSpPr>
          <p:spPr>
            <a:xfrm>
              <a:off x="1625253" y="1339263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19B560D3-5ED7-7B45-A4ED-A3CAB8916A97}"/>
                </a:ext>
              </a:extLst>
            </p:cNvPr>
            <p:cNvCxnSpPr>
              <a:cxnSpLocks/>
            </p:cNvCxnSpPr>
            <p:nvPr/>
          </p:nvCxnSpPr>
          <p:spPr>
            <a:xfrm>
              <a:off x="1981760" y="1328378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B2583F01-7CD1-B940-BC0C-933E062D75D0}"/>
                </a:ext>
              </a:extLst>
            </p:cNvPr>
            <p:cNvCxnSpPr>
              <a:cxnSpLocks/>
            </p:cNvCxnSpPr>
            <p:nvPr/>
          </p:nvCxnSpPr>
          <p:spPr>
            <a:xfrm>
              <a:off x="2349151" y="1344707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E639EA17-EA48-A742-BF8D-B90C287165EA}"/>
                </a:ext>
              </a:extLst>
            </p:cNvPr>
            <p:cNvCxnSpPr>
              <a:cxnSpLocks/>
            </p:cNvCxnSpPr>
            <p:nvPr/>
          </p:nvCxnSpPr>
          <p:spPr>
            <a:xfrm>
              <a:off x="2705658" y="1333822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54AD2D6B-729F-8748-B3F2-52BF2C614323}"/>
                </a:ext>
              </a:extLst>
            </p:cNvPr>
            <p:cNvCxnSpPr>
              <a:cxnSpLocks/>
            </p:cNvCxnSpPr>
            <p:nvPr/>
          </p:nvCxnSpPr>
          <p:spPr>
            <a:xfrm>
              <a:off x="3075777" y="1344706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5D2801FA-E9A3-BC4A-BF62-A32BD5D13613}"/>
                </a:ext>
              </a:extLst>
            </p:cNvPr>
            <p:cNvCxnSpPr>
              <a:cxnSpLocks/>
            </p:cNvCxnSpPr>
            <p:nvPr/>
          </p:nvCxnSpPr>
          <p:spPr>
            <a:xfrm>
              <a:off x="3432284" y="1333821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55180E6E-3AB5-D043-B0D4-797274C74839}"/>
                </a:ext>
              </a:extLst>
            </p:cNvPr>
            <p:cNvCxnSpPr>
              <a:cxnSpLocks/>
            </p:cNvCxnSpPr>
            <p:nvPr/>
          </p:nvCxnSpPr>
          <p:spPr>
            <a:xfrm>
              <a:off x="3799675" y="1350150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3164BEDA-7941-B441-8E05-30D1995FA80E}"/>
                </a:ext>
              </a:extLst>
            </p:cNvPr>
            <p:cNvCxnSpPr>
              <a:cxnSpLocks/>
            </p:cNvCxnSpPr>
            <p:nvPr/>
          </p:nvCxnSpPr>
          <p:spPr>
            <a:xfrm>
              <a:off x="4156182" y="1339265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64D64594-9A4D-3A4B-9DCD-EEF19989CE71}"/>
                </a:ext>
              </a:extLst>
            </p:cNvPr>
            <p:cNvCxnSpPr>
              <a:cxnSpLocks/>
            </p:cNvCxnSpPr>
            <p:nvPr/>
          </p:nvCxnSpPr>
          <p:spPr>
            <a:xfrm>
              <a:off x="4545350" y="1336543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24A027CC-AA58-D84E-9B1D-65431B5E82C5}"/>
                </a:ext>
              </a:extLst>
            </p:cNvPr>
            <p:cNvCxnSpPr>
              <a:cxnSpLocks/>
            </p:cNvCxnSpPr>
            <p:nvPr/>
          </p:nvCxnSpPr>
          <p:spPr>
            <a:xfrm>
              <a:off x="4901857" y="1325658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8ED94D27-6FE0-194A-A701-9E6D75C9D94E}"/>
                </a:ext>
              </a:extLst>
            </p:cNvPr>
            <p:cNvCxnSpPr>
              <a:cxnSpLocks/>
            </p:cNvCxnSpPr>
            <p:nvPr/>
          </p:nvCxnSpPr>
          <p:spPr>
            <a:xfrm>
              <a:off x="5269248" y="1341987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698984A5-0287-7C4C-9CD0-5978AA424052}"/>
                </a:ext>
              </a:extLst>
            </p:cNvPr>
            <p:cNvCxnSpPr>
              <a:cxnSpLocks/>
            </p:cNvCxnSpPr>
            <p:nvPr/>
          </p:nvCxnSpPr>
          <p:spPr>
            <a:xfrm>
              <a:off x="5625755" y="1331102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D746C2D3-B7AE-4A40-8AA2-08FA0580EBA9}"/>
              </a:ext>
            </a:extLst>
          </p:cNvPr>
          <p:cNvGrpSpPr/>
          <p:nvPr/>
        </p:nvGrpSpPr>
        <p:grpSpPr>
          <a:xfrm>
            <a:off x="336451" y="4066528"/>
            <a:ext cx="6758880" cy="2732853"/>
            <a:chOff x="333677" y="1004669"/>
            <a:chExt cx="6758880" cy="2732853"/>
          </a:xfrm>
        </p:grpSpPr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0280E84E-1C35-1242-BAA5-2134915AEC94}"/>
                </a:ext>
              </a:extLst>
            </p:cNvPr>
            <p:cNvSpPr txBox="1"/>
            <p:nvPr/>
          </p:nvSpPr>
          <p:spPr>
            <a:xfrm rot="5400000">
              <a:off x="-390403" y="1728749"/>
              <a:ext cx="264849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latin typeface="Franklin Gothic Medium Cond" panose="020B0606030402020204" pitchFamily="34" charset="0"/>
                </a:rPr>
                <a:t>Case </a:t>
              </a:r>
              <a:r>
                <a:rPr lang="en-US" sz="1200" b="1" dirty="0"/>
                <a:t>Against:</a:t>
              </a:r>
              <a:br>
                <a:rPr lang="en-US" sz="1200" b="1" dirty="0"/>
              </a:br>
              <a:br>
                <a:rPr lang="en-US" sz="1200" b="1" dirty="0"/>
              </a:br>
              <a:r>
                <a:rPr lang="en-US" sz="1200" b="1" dirty="0"/>
                <a:t>Evidence Disposal:  Date/Signed</a:t>
              </a:r>
              <a:br>
                <a:rPr lang="en-US" sz="1200" b="1" dirty="0"/>
              </a:br>
              <a:r>
                <a:rPr lang="en-US" sz="1200" b="1" dirty="0"/>
                <a:t>     Returned to Owner: </a:t>
              </a:r>
              <a:br>
                <a:rPr lang="en-US" sz="1200" b="1" dirty="0"/>
              </a:br>
              <a:r>
                <a:rPr lang="en-US" sz="1200" b="1" dirty="0"/>
                <a:t>     Destroyed:</a:t>
              </a:r>
              <a:br>
                <a:rPr lang="en-US" sz="1200" b="1" dirty="0"/>
              </a:br>
              <a:r>
                <a:rPr lang="en-US" sz="1200" b="1" dirty="0"/>
                <a:t>     Other (S</a:t>
              </a:r>
              <a:r>
                <a:rPr lang="en-US" sz="1200" b="1" dirty="0">
                  <a:latin typeface="Franklin Gothic Medium Cond" panose="020B0606030402020204" pitchFamily="34" charset="0"/>
                </a:rPr>
                <a:t>tate):</a:t>
              </a:r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0A3506EA-5C6D-AE4B-BD0F-24762B1E3EF7}"/>
                </a:ext>
              </a:extLst>
            </p:cNvPr>
            <p:cNvSpPr/>
            <p:nvPr/>
          </p:nvSpPr>
          <p:spPr>
            <a:xfrm rot="10800000">
              <a:off x="6810056" y="2236574"/>
              <a:ext cx="282501" cy="28250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2082FC4A-23D0-DC4E-9000-F9C27012234D}"/>
                </a:ext>
              </a:extLst>
            </p:cNvPr>
            <p:cNvSpPr/>
            <p:nvPr/>
          </p:nvSpPr>
          <p:spPr>
            <a:xfrm>
              <a:off x="762000" y="1088892"/>
              <a:ext cx="140368" cy="1403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F389BD32-2F69-4D44-B794-85ADFEF1032C}"/>
                </a:ext>
              </a:extLst>
            </p:cNvPr>
            <p:cNvSpPr/>
            <p:nvPr/>
          </p:nvSpPr>
          <p:spPr>
            <a:xfrm>
              <a:off x="589546" y="1090895"/>
              <a:ext cx="140368" cy="1403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4DBE8E87-8E2D-2D43-91F2-0FD8B619BB33}"/>
                </a:ext>
              </a:extLst>
            </p:cNvPr>
            <p:cNvSpPr/>
            <p:nvPr/>
          </p:nvSpPr>
          <p:spPr>
            <a:xfrm>
              <a:off x="403055" y="1090896"/>
              <a:ext cx="140368" cy="1403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34D63DB1-4624-3943-8BC5-A8C4AFB06831}"/>
                </a:ext>
              </a:extLst>
            </p:cNvPr>
            <p:cNvCxnSpPr>
              <a:cxnSpLocks/>
            </p:cNvCxnSpPr>
            <p:nvPr/>
          </p:nvCxnSpPr>
          <p:spPr>
            <a:xfrm>
              <a:off x="1178941" y="1088892"/>
              <a:ext cx="0" cy="2637743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AB93F90D-B5AF-FB4A-B7AA-353C5C0AA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0100" y="2580774"/>
              <a:ext cx="0" cy="11458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F767D785-C090-E64C-A665-54E7D837728B}"/>
                </a:ext>
              </a:extLst>
            </p:cNvPr>
            <p:cNvCxnSpPr>
              <a:cxnSpLocks/>
            </p:cNvCxnSpPr>
            <p:nvPr/>
          </p:nvCxnSpPr>
          <p:spPr>
            <a:xfrm>
              <a:off x="604294" y="2019300"/>
              <a:ext cx="0" cy="17073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7978B622-9737-F74D-9986-EAA5B8270FA0}"/>
                </a:ext>
              </a:extLst>
            </p:cNvPr>
            <p:cNvCxnSpPr>
              <a:cxnSpLocks/>
            </p:cNvCxnSpPr>
            <p:nvPr/>
          </p:nvCxnSpPr>
          <p:spPr>
            <a:xfrm>
              <a:off x="403055" y="2120900"/>
              <a:ext cx="0" cy="16057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AAE5516B-7273-BC49-B686-DBD67C0E12A4}"/>
                </a:ext>
              </a:extLst>
            </p:cNvPr>
            <p:cNvCxnSpPr>
              <a:cxnSpLocks/>
            </p:cNvCxnSpPr>
            <p:nvPr/>
          </p:nvCxnSpPr>
          <p:spPr>
            <a:xfrm>
              <a:off x="1625253" y="1339263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3C004433-7AA2-054C-8CE5-791037268AFB}"/>
                </a:ext>
              </a:extLst>
            </p:cNvPr>
            <p:cNvCxnSpPr>
              <a:cxnSpLocks/>
            </p:cNvCxnSpPr>
            <p:nvPr/>
          </p:nvCxnSpPr>
          <p:spPr>
            <a:xfrm>
              <a:off x="1981760" y="1328378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5B9DF537-AEF3-AF40-811D-5308877826EA}"/>
                </a:ext>
              </a:extLst>
            </p:cNvPr>
            <p:cNvCxnSpPr>
              <a:cxnSpLocks/>
            </p:cNvCxnSpPr>
            <p:nvPr/>
          </p:nvCxnSpPr>
          <p:spPr>
            <a:xfrm>
              <a:off x="2349151" y="1344707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3D76643D-2569-4B45-8C75-2D124ED94981}"/>
                </a:ext>
              </a:extLst>
            </p:cNvPr>
            <p:cNvCxnSpPr>
              <a:cxnSpLocks/>
            </p:cNvCxnSpPr>
            <p:nvPr/>
          </p:nvCxnSpPr>
          <p:spPr>
            <a:xfrm>
              <a:off x="2705658" y="1333822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F6D8D01F-6C50-8744-ABE3-A919C85C0387}"/>
                </a:ext>
              </a:extLst>
            </p:cNvPr>
            <p:cNvCxnSpPr>
              <a:cxnSpLocks/>
            </p:cNvCxnSpPr>
            <p:nvPr/>
          </p:nvCxnSpPr>
          <p:spPr>
            <a:xfrm>
              <a:off x="3075777" y="1344706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AFDCEC81-69DE-5543-9951-CF0B2B0A41A1}"/>
                </a:ext>
              </a:extLst>
            </p:cNvPr>
            <p:cNvCxnSpPr>
              <a:cxnSpLocks/>
            </p:cNvCxnSpPr>
            <p:nvPr/>
          </p:nvCxnSpPr>
          <p:spPr>
            <a:xfrm>
              <a:off x="3432284" y="1333821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4EAA19ED-6966-C94E-A654-44058427723F}"/>
                </a:ext>
              </a:extLst>
            </p:cNvPr>
            <p:cNvCxnSpPr>
              <a:cxnSpLocks/>
            </p:cNvCxnSpPr>
            <p:nvPr/>
          </p:nvCxnSpPr>
          <p:spPr>
            <a:xfrm>
              <a:off x="3799675" y="1350150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61389EA4-BFE3-BC4A-8731-C92C9F6D4578}"/>
                </a:ext>
              </a:extLst>
            </p:cNvPr>
            <p:cNvCxnSpPr>
              <a:cxnSpLocks/>
            </p:cNvCxnSpPr>
            <p:nvPr/>
          </p:nvCxnSpPr>
          <p:spPr>
            <a:xfrm>
              <a:off x="4156182" y="1339265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750633A9-151C-EF4E-8441-A8F86035FDE2}"/>
                </a:ext>
              </a:extLst>
            </p:cNvPr>
            <p:cNvCxnSpPr>
              <a:cxnSpLocks/>
            </p:cNvCxnSpPr>
            <p:nvPr/>
          </p:nvCxnSpPr>
          <p:spPr>
            <a:xfrm>
              <a:off x="4545350" y="1336543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BCA5040F-9A21-B14A-8302-2796EE5C95BF}"/>
                </a:ext>
              </a:extLst>
            </p:cNvPr>
            <p:cNvCxnSpPr>
              <a:cxnSpLocks/>
            </p:cNvCxnSpPr>
            <p:nvPr/>
          </p:nvCxnSpPr>
          <p:spPr>
            <a:xfrm>
              <a:off x="4901857" y="1325658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B4F7C730-6089-E044-AF5F-63F9C9311E0C}"/>
                </a:ext>
              </a:extLst>
            </p:cNvPr>
            <p:cNvCxnSpPr>
              <a:cxnSpLocks/>
            </p:cNvCxnSpPr>
            <p:nvPr/>
          </p:nvCxnSpPr>
          <p:spPr>
            <a:xfrm>
              <a:off x="5269248" y="1341987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24E3C0EE-6F14-6B4F-9A08-B43DCC7DF9CF}"/>
                </a:ext>
              </a:extLst>
            </p:cNvPr>
            <p:cNvCxnSpPr>
              <a:cxnSpLocks/>
            </p:cNvCxnSpPr>
            <p:nvPr/>
          </p:nvCxnSpPr>
          <p:spPr>
            <a:xfrm>
              <a:off x="5625755" y="1331102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A353DD5C-33B0-A445-B7CC-ED96A8FE49B8}"/>
              </a:ext>
            </a:extLst>
          </p:cNvPr>
          <p:cNvGrpSpPr/>
          <p:nvPr/>
        </p:nvGrpSpPr>
        <p:grpSpPr>
          <a:xfrm>
            <a:off x="336450" y="7125619"/>
            <a:ext cx="6758880" cy="2732853"/>
            <a:chOff x="333677" y="1004669"/>
            <a:chExt cx="6758880" cy="2732853"/>
          </a:xfrm>
        </p:grpSpPr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7994B58F-D5DE-C84D-BF66-510A3CC92B43}"/>
                </a:ext>
              </a:extLst>
            </p:cNvPr>
            <p:cNvSpPr txBox="1"/>
            <p:nvPr/>
          </p:nvSpPr>
          <p:spPr>
            <a:xfrm rot="5400000">
              <a:off x="-390403" y="1728749"/>
              <a:ext cx="264849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latin typeface="Franklin Gothic Medium Cond" panose="020B0606030402020204" pitchFamily="34" charset="0"/>
                </a:rPr>
                <a:t>Case </a:t>
              </a:r>
              <a:r>
                <a:rPr lang="en-US" sz="1200" b="1" dirty="0"/>
                <a:t>Against:</a:t>
              </a:r>
              <a:br>
                <a:rPr lang="en-US" sz="1200" b="1" dirty="0"/>
              </a:br>
              <a:br>
                <a:rPr lang="en-US" sz="1200" b="1" dirty="0"/>
              </a:br>
              <a:r>
                <a:rPr lang="en-US" sz="1200" b="1" dirty="0"/>
                <a:t>Evidence Disposal:  Date/Signed</a:t>
              </a:r>
              <a:br>
                <a:rPr lang="en-US" sz="1200" b="1" dirty="0"/>
              </a:br>
              <a:r>
                <a:rPr lang="en-US" sz="1200" b="1" dirty="0"/>
                <a:t>     Returned to Owner: </a:t>
              </a:r>
              <a:br>
                <a:rPr lang="en-US" sz="1200" b="1" dirty="0"/>
              </a:br>
              <a:r>
                <a:rPr lang="en-US" sz="1200" b="1" dirty="0"/>
                <a:t>     Destroyed:</a:t>
              </a:r>
              <a:br>
                <a:rPr lang="en-US" sz="1200" b="1" dirty="0"/>
              </a:br>
              <a:r>
                <a:rPr lang="en-US" sz="1200" b="1" dirty="0"/>
                <a:t>     Other (S</a:t>
              </a:r>
              <a:r>
                <a:rPr lang="en-US" sz="1200" b="1" dirty="0">
                  <a:latin typeface="Franklin Gothic Medium Cond" panose="020B0606030402020204" pitchFamily="34" charset="0"/>
                </a:rPr>
                <a:t>tate):</a:t>
              </a:r>
            </a:p>
          </p:txBody>
        </p:sp>
        <p:sp>
          <p:nvSpPr>
            <p:cNvPr id="176" name="Oval 175">
              <a:extLst>
                <a:ext uri="{FF2B5EF4-FFF2-40B4-BE49-F238E27FC236}">
                  <a16:creationId xmlns:a16="http://schemas.microsoft.com/office/drawing/2014/main" id="{6DC32FC2-DB75-8345-84D9-D1BFF7666DF8}"/>
                </a:ext>
              </a:extLst>
            </p:cNvPr>
            <p:cNvSpPr/>
            <p:nvPr/>
          </p:nvSpPr>
          <p:spPr>
            <a:xfrm rot="10800000">
              <a:off x="6810056" y="2236574"/>
              <a:ext cx="282501" cy="28250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8" name="Rectangle 177">
              <a:extLst>
                <a:ext uri="{FF2B5EF4-FFF2-40B4-BE49-F238E27FC236}">
                  <a16:creationId xmlns:a16="http://schemas.microsoft.com/office/drawing/2014/main" id="{314D4D50-B112-9946-B74A-1ECC43059CE1}"/>
                </a:ext>
              </a:extLst>
            </p:cNvPr>
            <p:cNvSpPr/>
            <p:nvPr/>
          </p:nvSpPr>
          <p:spPr>
            <a:xfrm>
              <a:off x="762000" y="1088892"/>
              <a:ext cx="140368" cy="1403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7D489CF5-793A-1746-9C00-926135318203}"/>
                </a:ext>
              </a:extLst>
            </p:cNvPr>
            <p:cNvSpPr/>
            <p:nvPr/>
          </p:nvSpPr>
          <p:spPr>
            <a:xfrm>
              <a:off x="589546" y="1090895"/>
              <a:ext cx="140368" cy="1403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CDA6050F-49E1-6E44-A664-DE23793977C3}"/>
                </a:ext>
              </a:extLst>
            </p:cNvPr>
            <p:cNvSpPr/>
            <p:nvPr/>
          </p:nvSpPr>
          <p:spPr>
            <a:xfrm>
              <a:off x="403055" y="1090896"/>
              <a:ext cx="140368" cy="1403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7993AB39-45C5-F946-AB82-BBCC02382ACC}"/>
                </a:ext>
              </a:extLst>
            </p:cNvPr>
            <p:cNvCxnSpPr>
              <a:cxnSpLocks/>
            </p:cNvCxnSpPr>
            <p:nvPr/>
          </p:nvCxnSpPr>
          <p:spPr>
            <a:xfrm>
              <a:off x="1178941" y="1088892"/>
              <a:ext cx="0" cy="2637743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499F8F3A-E349-B74D-A669-7FDDB79F881E}"/>
                </a:ext>
              </a:extLst>
            </p:cNvPr>
            <p:cNvCxnSpPr>
              <a:cxnSpLocks/>
            </p:cNvCxnSpPr>
            <p:nvPr/>
          </p:nvCxnSpPr>
          <p:spPr>
            <a:xfrm>
              <a:off x="800100" y="2580774"/>
              <a:ext cx="0" cy="11458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7011D06B-B4F3-9048-A9C9-BE0A71EF6EEE}"/>
                </a:ext>
              </a:extLst>
            </p:cNvPr>
            <p:cNvCxnSpPr>
              <a:cxnSpLocks/>
            </p:cNvCxnSpPr>
            <p:nvPr/>
          </p:nvCxnSpPr>
          <p:spPr>
            <a:xfrm>
              <a:off x="604294" y="2019300"/>
              <a:ext cx="0" cy="17073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88948680-AECB-F74A-8030-9500495DE966}"/>
                </a:ext>
              </a:extLst>
            </p:cNvPr>
            <p:cNvCxnSpPr>
              <a:cxnSpLocks/>
            </p:cNvCxnSpPr>
            <p:nvPr/>
          </p:nvCxnSpPr>
          <p:spPr>
            <a:xfrm>
              <a:off x="403055" y="2120900"/>
              <a:ext cx="0" cy="16057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DC637BA2-CF94-3046-82B1-54817EDE057B}"/>
                </a:ext>
              </a:extLst>
            </p:cNvPr>
            <p:cNvCxnSpPr>
              <a:cxnSpLocks/>
            </p:cNvCxnSpPr>
            <p:nvPr/>
          </p:nvCxnSpPr>
          <p:spPr>
            <a:xfrm>
              <a:off x="1625253" y="1339263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7A831319-1B01-4645-A561-BBAFB130215D}"/>
                </a:ext>
              </a:extLst>
            </p:cNvPr>
            <p:cNvCxnSpPr>
              <a:cxnSpLocks/>
            </p:cNvCxnSpPr>
            <p:nvPr/>
          </p:nvCxnSpPr>
          <p:spPr>
            <a:xfrm>
              <a:off x="1981760" y="1328378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id="{4C38031F-6AF8-104E-B194-0A1DC8037477}"/>
                </a:ext>
              </a:extLst>
            </p:cNvPr>
            <p:cNvCxnSpPr>
              <a:cxnSpLocks/>
            </p:cNvCxnSpPr>
            <p:nvPr/>
          </p:nvCxnSpPr>
          <p:spPr>
            <a:xfrm>
              <a:off x="2349151" y="1344707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BB078A64-8715-CD42-8072-EDB43F9DA173}"/>
                </a:ext>
              </a:extLst>
            </p:cNvPr>
            <p:cNvCxnSpPr>
              <a:cxnSpLocks/>
            </p:cNvCxnSpPr>
            <p:nvPr/>
          </p:nvCxnSpPr>
          <p:spPr>
            <a:xfrm>
              <a:off x="2705658" y="1333822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845B275D-6C25-8448-B891-F4690D53C4E0}"/>
                </a:ext>
              </a:extLst>
            </p:cNvPr>
            <p:cNvCxnSpPr>
              <a:cxnSpLocks/>
            </p:cNvCxnSpPr>
            <p:nvPr/>
          </p:nvCxnSpPr>
          <p:spPr>
            <a:xfrm>
              <a:off x="3075777" y="1344706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85AF309A-0F0B-6D4E-8045-EB6F36926028}"/>
                </a:ext>
              </a:extLst>
            </p:cNvPr>
            <p:cNvCxnSpPr>
              <a:cxnSpLocks/>
            </p:cNvCxnSpPr>
            <p:nvPr/>
          </p:nvCxnSpPr>
          <p:spPr>
            <a:xfrm>
              <a:off x="3432284" y="1333821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id="{423EE706-2E9B-6449-9EAD-F5CA801F1D8B}"/>
                </a:ext>
              </a:extLst>
            </p:cNvPr>
            <p:cNvCxnSpPr>
              <a:cxnSpLocks/>
            </p:cNvCxnSpPr>
            <p:nvPr/>
          </p:nvCxnSpPr>
          <p:spPr>
            <a:xfrm>
              <a:off x="3799675" y="1350150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2" name="Straight Connector 191">
              <a:extLst>
                <a:ext uri="{FF2B5EF4-FFF2-40B4-BE49-F238E27FC236}">
                  <a16:creationId xmlns:a16="http://schemas.microsoft.com/office/drawing/2014/main" id="{91D3E801-957F-944F-A3C2-AE76CB88E5F0}"/>
                </a:ext>
              </a:extLst>
            </p:cNvPr>
            <p:cNvCxnSpPr>
              <a:cxnSpLocks/>
            </p:cNvCxnSpPr>
            <p:nvPr/>
          </p:nvCxnSpPr>
          <p:spPr>
            <a:xfrm>
              <a:off x="4156182" y="1339265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3" name="Straight Connector 192">
              <a:extLst>
                <a:ext uri="{FF2B5EF4-FFF2-40B4-BE49-F238E27FC236}">
                  <a16:creationId xmlns:a16="http://schemas.microsoft.com/office/drawing/2014/main" id="{102905A4-E230-5B4A-BC83-674D59D36A20}"/>
                </a:ext>
              </a:extLst>
            </p:cNvPr>
            <p:cNvCxnSpPr>
              <a:cxnSpLocks/>
            </p:cNvCxnSpPr>
            <p:nvPr/>
          </p:nvCxnSpPr>
          <p:spPr>
            <a:xfrm>
              <a:off x="4545350" y="1336543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4A183D5C-46B5-E64A-BFF0-6B88F42610CF}"/>
                </a:ext>
              </a:extLst>
            </p:cNvPr>
            <p:cNvCxnSpPr>
              <a:cxnSpLocks/>
            </p:cNvCxnSpPr>
            <p:nvPr/>
          </p:nvCxnSpPr>
          <p:spPr>
            <a:xfrm>
              <a:off x="4901857" y="1325658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1C1DC696-FBEB-1044-8599-532E4555BAD6}"/>
                </a:ext>
              </a:extLst>
            </p:cNvPr>
            <p:cNvCxnSpPr>
              <a:cxnSpLocks/>
            </p:cNvCxnSpPr>
            <p:nvPr/>
          </p:nvCxnSpPr>
          <p:spPr>
            <a:xfrm>
              <a:off x="5269248" y="1341987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6" name="Straight Connector 195">
              <a:extLst>
                <a:ext uri="{FF2B5EF4-FFF2-40B4-BE49-F238E27FC236}">
                  <a16:creationId xmlns:a16="http://schemas.microsoft.com/office/drawing/2014/main" id="{A6E87AA1-076A-AB44-AD0A-D467E9F9D189}"/>
                </a:ext>
              </a:extLst>
            </p:cNvPr>
            <p:cNvCxnSpPr>
              <a:cxnSpLocks/>
            </p:cNvCxnSpPr>
            <p:nvPr/>
          </p:nvCxnSpPr>
          <p:spPr>
            <a:xfrm>
              <a:off x="5625755" y="1331102"/>
              <a:ext cx="0" cy="238737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8DF6E571-9977-674C-976E-511BDAEC3523}"/>
              </a:ext>
            </a:extLst>
          </p:cNvPr>
          <p:cNvCxnSpPr/>
          <p:nvPr/>
        </p:nvCxnSpPr>
        <p:spPr>
          <a:xfrm flipV="1">
            <a:off x="258417" y="317500"/>
            <a:ext cx="0" cy="34290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33E1DFB5-7372-CB4A-BFDD-D922091D02DE}"/>
              </a:ext>
            </a:extLst>
          </p:cNvPr>
          <p:cNvCxnSpPr/>
          <p:nvPr/>
        </p:nvCxnSpPr>
        <p:spPr>
          <a:xfrm flipV="1">
            <a:off x="7275443" y="317500"/>
            <a:ext cx="0" cy="342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8E10BCF0-4638-9E4F-B8D5-0A0FF4B518EA}"/>
              </a:ext>
            </a:extLst>
          </p:cNvPr>
          <p:cNvCxnSpPr/>
          <p:nvPr/>
        </p:nvCxnSpPr>
        <p:spPr>
          <a:xfrm flipH="1">
            <a:off x="0" y="845935"/>
            <a:ext cx="88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52B4C02F-F2F1-FD49-9518-8417780447D0}"/>
              </a:ext>
            </a:extLst>
          </p:cNvPr>
          <p:cNvCxnSpPr/>
          <p:nvPr/>
        </p:nvCxnSpPr>
        <p:spPr>
          <a:xfrm>
            <a:off x="7391400" y="845935"/>
            <a:ext cx="1682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ABB070DF-6E76-EC45-BC07-38226C466F87}"/>
              </a:ext>
            </a:extLst>
          </p:cNvPr>
          <p:cNvCxnSpPr/>
          <p:nvPr/>
        </p:nvCxnSpPr>
        <p:spPr>
          <a:xfrm>
            <a:off x="0" y="3907188"/>
            <a:ext cx="88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0ADD7326-ADEA-6640-A700-46D54262408B}"/>
              </a:ext>
            </a:extLst>
          </p:cNvPr>
          <p:cNvCxnSpPr/>
          <p:nvPr/>
        </p:nvCxnSpPr>
        <p:spPr>
          <a:xfrm>
            <a:off x="7391400" y="3907188"/>
            <a:ext cx="1682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607086D-6B09-6245-B8AE-890C9A61B10E}"/>
              </a:ext>
            </a:extLst>
          </p:cNvPr>
          <p:cNvCxnSpPr/>
          <p:nvPr/>
        </p:nvCxnSpPr>
        <p:spPr>
          <a:xfrm>
            <a:off x="0" y="6955188"/>
            <a:ext cx="88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77E53D67-8E04-364A-9F62-05012A69FBBB}"/>
              </a:ext>
            </a:extLst>
          </p:cNvPr>
          <p:cNvCxnSpPr/>
          <p:nvPr/>
        </p:nvCxnSpPr>
        <p:spPr>
          <a:xfrm>
            <a:off x="7391400" y="6955188"/>
            <a:ext cx="1682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6F2406E9-9B82-9241-BFEE-A56BACCB782C}"/>
              </a:ext>
            </a:extLst>
          </p:cNvPr>
          <p:cNvCxnSpPr/>
          <p:nvPr/>
        </p:nvCxnSpPr>
        <p:spPr>
          <a:xfrm>
            <a:off x="12700" y="10028588"/>
            <a:ext cx="88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EE6094EA-8BC5-F146-9D69-FC31C01C63D1}"/>
              </a:ext>
            </a:extLst>
          </p:cNvPr>
          <p:cNvCxnSpPr/>
          <p:nvPr/>
        </p:nvCxnSpPr>
        <p:spPr>
          <a:xfrm>
            <a:off x="7404100" y="10028588"/>
            <a:ext cx="1682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F1852A0C-59DD-BF48-8ED6-C61316861C40}"/>
              </a:ext>
            </a:extLst>
          </p:cNvPr>
          <p:cNvCxnSpPr/>
          <p:nvPr/>
        </p:nvCxnSpPr>
        <p:spPr>
          <a:xfrm>
            <a:off x="258417" y="10210800"/>
            <a:ext cx="0" cy="342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6A218F2B-7FF6-4F49-91A6-B6F2441E5EF3}"/>
              </a:ext>
            </a:extLst>
          </p:cNvPr>
          <p:cNvCxnSpPr/>
          <p:nvPr/>
        </p:nvCxnSpPr>
        <p:spPr>
          <a:xfrm>
            <a:off x="7275443" y="10210800"/>
            <a:ext cx="0" cy="342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17834CB3-65F4-A14F-8442-A513D335DD17}"/>
              </a:ext>
            </a:extLst>
          </p:cNvPr>
          <p:cNvSpPr txBox="1"/>
          <p:nvPr/>
        </p:nvSpPr>
        <p:spPr>
          <a:xfrm rot="5400000">
            <a:off x="2644169" y="2789053"/>
            <a:ext cx="2463808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CONTINUTY SECTION</a:t>
            </a:r>
            <a:br>
              <a:rPr lang="en-US" sz="1200" b="1" dirty="0"/>
            </a:br>
            <a:r>
              <a:rPr lang="en-US" sz="1050" b="1" dirty="0"/>
              <a:t>Name, Signature, Date &amp; Time.</a:t>
            </a:r>
            <a:br>
              <a:rPr lang="en-US" sz="1050" b="1" dirty="0"/>
            </a:br>
            <a:br>
              <a:rPr lang="en-US" sz="1050" b="1" dirty="0"/>
            </a:br>
            <a:r>
              <a:rPr lang="en-US" sz="1200" b="1" dirty="0"/>
              <a:t>1.</a:t>
            </a:r>
            <a:br>
              <a:rPr lang="en-US" sz="1200" b="1" dirty="0"/>
            </a:br>
            <a:endParaRPr lang="en-US" sz="1200" b="1" dirty="0"/>
          </a:p>
          <a:p>
            <a:endParaRPr lang="en-US" sz="1200" b="1" dirty="0"/>
          </a:p>
          <a:p>
            <a:br>
              <a:rPr lang="en-US" sz="1200" b="1" dirty="0"/>
            </a:br>
            <a:r>
              <a:rPr lang="en-US" sz="1200" b="1" dirty="0"/>
              <a:t>2.</a:t>
            </a:r>
            <a:br>
              <a:rPr lang="en-US" sz="1200" b="1" dirty="0"/>
            </a:br>
            <a:br>
              <a:rPr lang="en-US" sz="1200" b="1" dirty="0"/>
            </a:br>
            <a:endParaRPr lang="en-US" sz="1200" b="1" dirty="0"/>
          </a:p>
          <a:p>
            <a:br>
              <a:rPr lang="en-US" sz="1200" b="1" dirty="0"/>
            </a:br>
            <a:r>
              <a:rPr lang="en-US" sz="1200" b="1" dirty="0"/>
              <a:t>3.</a:t>
            </a:r>
            <a:br>
              <a:rPr lang="en-US" sz="1200" b="1" dirty="0"/>
            </a:br>
            <a:br>
              <a:rPr lang="en-US" sz="1200" b="1" dirty="0"/>
            </a:br>
            <a:br>
              <a:rPr lang="en-US" sz="1200" b="1" dirty="0"/>
            </a:br>
            <a:br>
              <a:rPr lang="en-US" sz="1200" b="1" dirty="0"/>
            </a:br>
            <a:r>
              <a:rPr lang="en-US" sz="1200" b="1" dirty="0"/>
              <a:t>4.</a:t>
            </a:r>
            <a:br>
              <a:rPr lang="en-US" sz="1200" b="1" dirty="0"/>
            </a:br>
            <a:br>
              <a:rPr lang="en-US" sz="1200" b="1" dirty="0"/>
            </a:br>
            <a:endParaRPr lang="en-US" sz="1200" b="1" dirty="0"/>
          </a:p>
          <a:p>
            <a:br>
              <a:rPr lang="en-US" sz="1200" b="1" dirty="0"/>
            </a:br>
            <a:r>
              <a:rPr lang="en-US" sz="1200" b="1" dirty="0"/>
              <a:t>5.</a:t>
            </a:r>
            <a:br>
              <a:rPr lang="en-US" sz="1200" b="1" dirty="0"/>
            </a:br>
            <a:endParaRPr lang="en-US" sz="1200" b="1" dirty="0"/>
          </a:p>
          <a:p>
            <a:endParaRPr lang="en-US" sz="1200" b="1" dirty="0"/>
          </a:p>
          <a:p>
            <a:br>
              <a:rPr lang="en-US" sz="1200" b="1" dirty="0"/>
            </a:br>
            <a:r>
              <a:rPr lang="en-US" sz="1200" b="1" dirty="0"/>
              <a:t>6.</a:t>
            </a:r>
            <a:br>
              <a:rPr lang="en-US" sz="1200" b="1" dirty="0"/>
            </a:br>
            <a:br>
              <a:rPr lang="en-US" sz="1200" b="1" dirty="0"/>
            </a:br>
            <a:endParaRPr lang="en-US" sz="1200" b="1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C79462CD-C699-8947-A3B3-3B30B84C40F5}"/>
              </a:ext>
            </a:extLst>
          </p:cNvPr>
          <p:cNvSpPr txBox="1"/>
          <p:nvPr/>
        </p:nvSpPr>
        <p:spPr>
          <a:xfrm rot="5400000">
            <a:off x="2614654" y="5918333"/>
            <a:ext cx="2463808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CONTINUTY SECTION</a:t>
            </a:r>
            <a:br>
              <a:rPr lang="en-US" sz="1200" b="1" dirty="0"/>
            </a:br>
            <a:r>
              <a:rPr lang="en-US" sz="1050" b="1" dirty="0"/>
              <a:t>Name, Signature, Date &amp; Time.</a:t>
            </a:r>
            <a:br>
              <a:rPr lang="en-US" sz="1050" b="1" dirty="0"/>
            </a:br>
            <a:br>
              <a:rPr lang="en-US" sz="1050" b="1" dirty="0"/>
            </a:br>
            <a:r>
              <a:rPr lang="en-US" sz="1200" b="1" dirty="0"/>
              <a:t>1.</a:t>
            </a:r>
            <a:br>
              <a:rPr lang="en-US" sz="1200" b="1" dirty="0"/>
            </a:br>
            <a:endParaRPr lang="en-US" sz="1200" b="1" dirty="0"/>
          </a:p>
          <a:p>
            <a:endParaRPr lang="en-US" sz="1200" b="1" dirty="0"/>
          </a:p>
          <a:p>
            <a:br>
              <a:rPr lang="en-US" sz="1200" b="1" dirty="0"/>
            </a:br>
            <a:r>
              <a:rPr lang="en-US" sz="1200" b="1" dirty="0"/>
              <a:t>2.</a:t>
            </a:r>
            <a:br>
              <a:rPr lang="en-US" sz="1200" b="1" dirty="0"/>
            </a:br>
            <a:br>
              <a:rPr lang="en-US" sz="1200" b="1" dirty="0"/>
            </a:br>
            <a:endParaRPr lang="en-US" sz="1200" b="1" dirty="0"/>
          </a:p>
          <a:p>
            <a:br>
              <a:rPr lang="en-US" sz="1200" b="1" dirty="0"/>
            </a:br>
            <a:r>
              <a:rPr lang="en-US" sz="1200" b="1" dirty="0"/>
              <a:t>3.</a:t>
            </a:r>
            <a:br>
              <a:rPr lang="en-US" sz="1200" b="1" dirty="0"/>
            </a:br>
            <a:br>
              <a:rPr lang="en-US" sz="1200" b="1" dirty="0"/>
            </a:br>
            <a:br>
              <a:rPr lang="en-US" sz="1200" b="1" dirty="0"/>
            </a:br>
            <a:br>
              <a:rPr lang="en-US" sz="1200" b="1" dirty="0"/>
            </a:br>
            <a:r>
              <a:rPr lang="en-US" sz="1200" b="1" dirty="0"/>
              <a:t>4.</a:t>
            </a:r>
            <a:br>
              <a:rPr lang="en-US" sz="1200" b="1" dirty="0"/>
            </a:br>
            <a:br>
              <a:rPr lang="en-US" sz="1200" b="1" dirty="0"/>
            </a:br>
            <a:endParaRPr lang="en-US" sz="1200" b="1" dirty="0"/>
          </a:p>
          <a:p>
            <a:br>
              <a:rPr lang="en-US" sz="1200" b="1" dirty="0"/>
            </a:br>
            <a:r>
              <a:rPr lang="en-US" sz="1200" b="1" dirty="0"/>
              <a:t>5.</a:t>
            </a:r>
            <a:br>
              <a:rPr lang="en-US" sz="1200" b="1" dirty="0"/>
            </a:br>
            <a:endParaRPr lang="en-US" sz="1200" b="1" dirty="0"/>
          </a:p>
          <a:p>
            <a:endParaRPr lang="en-US" sz="1200" b="1" dirty="0"/>
          </a:p>
          <a:p>
            <a:br>
              <a:rPr lang="en-US" sz="1200" b="1" dirty="0"/>
            </a:br>
            <a:r>
              <a:rPr lang="en-US" sz="1200" b="1" dirty="0"/>
              <a:t>6.</a:t>
            </a:r>
            <a:br>
              <a:rPr lang="en-US" sz="1200" b="1" dirty="0"/>
            </a:br>
            <a:br>
              <a:rPr lang="en-US" sz="1200" b="1" dirty="0"/>
            </a:b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660974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290</Words>
  <Application>Microsoft Macintosh PowerPoint</Application>
  <PresentationFormat>Custom</PresentationFormat>
  <Paragraphs>50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Franklin Gothic Medium Cond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Simon Dures</cp:lastModifiedBy>
  <cp:revision>6</cp:revision>
  <dcterms:created xsi:type="dcterms:W3CDTF">2021-11-28T07:53:31Z</dcterms:created>
  <dcterms:modified xsi:type="dcterms:W3CDTF">2022-11-09T13:14:29Z</dcterms:modified>
</cp:coreProperties>
</file>